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erriweather Sans"/>
      <p:regular r:id="rId13"/>
      <p:bold r:id="rId14"/>
      <p:italic r:id="rId15"/>
      <p:boldItalic r:id="rId16"/>
    </p:embeddedFon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aYVBkwGyTG/8OQhlZsVOrA1e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erriweather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Sans-italic.fntdata"/><Relationship Id="rId14" Type="http://schemas.openxmlformats.org/officeDocument/2006/relationships/font" Target="fonts/MerriweatherSans-bold.fntdata"/><Relationship Id="rId17" Type="http://schemas.openxmlformats.org/officeDocument/2006/relationships/font" Target="fonts/GillSans-regular.fntdata"/><Relationship Id="rId16" Type="http://schemas.openxmlformats.org/officeDocument/2006/relationships/font" Target="fonts/MerriweatherSans-boldItalic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Gill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/>
              <a:t>since September of 2020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sz="1200"/>
              <a:t>Our research interest started when Hurricane María made landfall in Puerto Rico (PR) on September 20</a:t>
            </a:r>
            <a:r>
              <a:rPr baseline="30000" lang="en-US" sz="1200"/>
              <a:t>th</a:t>
            </a:r>
            <a:r>
              <a:rPr lang="en-US" sz="1200"/>
              <a:t> of 2017 Water intakes on rivers were damaged due to extensive river meandering and sedimentation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200"/>
              <a:t>Tool to predict streamflow and flooding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 WRF </a:t>
            </a:r>
            <a:r>
              <a:rPr b="0" i="0" lang="en-US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is a next-generation mesoscale numerical weather prediction system designed for both atmospheric research and operational forecasting applications.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 It is predicting the next 72 hrs at 1 km resolution. Variables such as Wind Speed, Wind direction, precipitation, and others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This WRF models have some errors, so we want to use some real precipitation data to build a machine lea</a:t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universities, day</a:t>
            </a:r>
            <a:endParaRPr/>
          </a:p>
        </p:txBody>
      </p:sp>
      <p:sp>
        <p:nvSpPr>
          <p:cNvPr id="112" name="Google Shape;11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31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4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41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3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3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35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3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37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37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3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38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9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39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9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39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39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9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39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30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0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3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hyperlink" Target="https://www.washingtonpost.com/news/post-nation/wp/2017/09/22/at-least-6-dead-in-puerto-rico-due-to-hurricane-maria-officials-sa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F5496"/>
                </a:solidFill>
              </a:rPr>
              <a:t>BACKGROUND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242856" y="1571050"/>
            <a:ext cx="6868237" cy="4592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27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600"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Coastal-Urban Environmental Research Group develop an experimental Weather Research and Forecasting (WRF) Model for Puerto Rico </a:t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WRF models have some errors. Therefore, the aim is to build a machine learning model that uses real precipitation data to correct the model results</a:t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Next Generation Weather Radar (NEXRAD) that detect precipitation and wind with a temporal resolution of approximately 5 minutes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6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Flooding in Loiza, Puerto Rico, following Hurricane Maria, 9/23/2017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9968" y="1992303"/>
            <a:ext cx="3672011" cy="23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7957667" y="4428122"/>
            <a:ext cx="2444392" cy="26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Flooded area during Hurricane Maria</a:t>
            </a:r>
            <a:r>
              <a:rPr baseline="30000"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5871738"/>
            <a:ext cx="9637574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baseline="3000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https://www.washingtonpost.com/news/post-nation/wp/2017/09/22/at-least-6-dead-in-puerto-rico-due-to-hurricane-maria-officials-say/</a:t>
            </a:r>
            <a:endParaRPr i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1757594" y="1110568"/>
            <a:ext cx="9144000" cy="2430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320"/>
              <a:buFont typeface="Calibri"/>
              <a:buNone/>
            </a:pPr>
            <a:r>
              <a:rPr lang="en-US" sz="4320">
                <a:solidFill>
                  <a:srgbClr val="2F5496"/>
                </a:solidFill>
              </a:rPr>
              <a:t>IMPROVING PRECIPITATION FORECAST OVER THE PUERTO RICO BY USING NEXRAD DATA</a:t>
            </a:r>
            <a:endParaRPr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1524000" y="4110026"/>
            <a:ext cx="9144000" cy="1115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Said A. Mejia-Manrique, Doctoral Student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Dr.</a:t>
            </a:r>
            <a:r>
              <a:rPr b="1" i="0" lang="en-US" sz="24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en-US" sz="2400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b="1" i="0" lang="en-US" sz="24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eza Khanbilvardi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The City College Of New York</a:t>
            </a:r>
            <a:endParaRPr b="1" i="0" sz="2400" u="none" cap="none" strike="noStrik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4622948" y="5225143"/>
            <a:ext cx="41644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F5496"/>
                </a:solidFill>
                <a:latin typeface="Gill Sans"/>
                <a:ea typeface="Gill Sans"/>
                <a:cs typeface="Gill Sans"/>
                <a:sym typeface="Gill Sans"/>
              </a:rPr>
              <a:t>June 30</a:t>
            </a:r>
            <a:r>
              <a:rPr b="0" baseline="30000" i="0" lang="en-US" sz="3200" u="none" cap="none" strike="noStrike">
                <a:solidFill>
                  <a:srgbClr val="2F5496"/>
                </a:solidFill>
                <a:latin typeface="Gill Sans"/>
                <a:ea typeface="Gill Sans"/>
                <a:cs typeface="Gill Sans"/>
                <a:sym typeface="Gill Sans"/>
              </a:rPr>
              <a:t>th</a:t>
            </a:r>
            <a:r>
              <a:rPr b="0" i="0" lang="en-US" sz="3200" u="none" cap="none" strike="noStrike">
                <a:solidFill>
                  <a:srgbClr val="2F5496"/>
                </a:solidFill>
                <a:latin typeface="Gill Sans"/>
                <a:ea typeface="Gill Sans"/>
                <a:cs typeface="Gill Sans"/>
                <a:sym typeface="Gill Sans"/>
              </a:rPr>
              <a:t>, 2022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1278475" y="54473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F5496"/>
                </a:solidFill>
              </a:rPr>
              <a:t>RESEARCH QUESTIONS</a:t>
            </a:r>
            <a:endParaRPr/>
          </a:p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838200" y="2084387"/>
            <a:ext cx="9582278" cy="268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Is the model precipitation (WRF) accurate in comparison to the radar for selected months of 2021?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/>
              <a:t>Is the hourly average precipitation and hourly precipitation volume the same for both?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Can a machine learning model be able to correct the precipitation output from WRF?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pic>
        <p:nvPicPr>
          <p:cNvPr descr="A picture containing graphical user interface&#10;&#10;Description automatically generated"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86" y="4366660"/>
            <a:ext cx="10240053" cy="170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828625" y="298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F5496"/>
                </a:solidFill>
              </a:rPr>
              <a:t>STUDY AREA</a:t>
            </a:r>
            <a:endParaRPr/>
          </a:p>
        </p:txBody>
      </p:sp>
      <p:pic>
        <p:nvPicPr>
          <p:cNvPr descr="Diagram&#10;&#10;Description automatically generated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646" y="2646828"/>
            <a:ext cx="5012249" cy="261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XRAD - Wikipedia"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114" y="2490107"/>
            <a:ext cx="3809999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F5496"/>
                </a:solidFill>
              </a:rPr>
              <a:t>COMPUTER SKILLS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2079852" y="2528787"/>
            <a:ext cx="610280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Python</a:t>
            </a:r>
            <a:endParaRPr/>
          </a:p>
        </p:txBody>
      </p:sp>
      <p:pic>
        <p:nvPicPr>
          <p:cNvPr descr="The Python Logo | Python Software Foundation"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2771" y="2015230"/>
            <a:ext cx="4288352" cy="144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Learn | Scikit-Learn In Python | SciKit Learn Tutorial"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2771" y="4876100"/>
            <a:ext cx="2784022" cy="992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- pydata/xarray: N-D labeled arrays and datasets in Python"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1715" y="4983653"/>
            <a:ext cx="1478755" cy="741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das (software) - Wikipedia" id="140" name="Google Shape;1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1716" y="4138742"/>
            <a:ext cx="1557337" cy="63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create NumPy arrays from scratch? | by Tanu N Prabhu | Towards Data  Science" id="141" name="Google Shape;14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43976" y="4142713"/>
            <a:ext cx="1557336" cy="622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Pandas 0.11.0 — GeoPandas 0.11.0+0.g1977b50.dirty documentation" id="142" name="Google Shape;14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12771" y="4127053"/>
            <a:ext cx="2784022" cy="5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2079852" y="4248843"/>
            <a:ext cx="6102802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Python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Packages: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1278475" y="54473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F5496"/>
                </a:solidFill>
              </a:rPr>
              <a:t>RESEARCH OUTCOMES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38200" y="2084387"/>
            <a:ext cx="9582278" cy="268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Inform about the accuracy of the experimental CUERG-WRF model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Create a machine learning model that improves the WRF precipitation 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Develop some research skills such as: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/>
              <a:t>Working with spatial and temporal gridded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/>
              <a:t>Data analysis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/>
              <a:t>Visualization (maps and time series data)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/>
              <a:t>Understanding of machine learning model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/>
        </p:nvSpPr>
        <p:spPr>
          <a:xfrm>
            <a:off x="1237654" y="2414356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0" i="0" lang="en-US" sz="4000" cap="none">
                <a:solidFill>
                  <a:srgbClr val="2F5496"/>
                </a:solidFill>
                <a:latin typeface="Gill Sans"/>
                <a:ea typeface="Gill Sans"/>
                <a:cs typeface="Gill Sans"/>
                <a:sym typeface="Gill Sans"/>
              </a:rPr>
              <a:t>THANK YOU!!</a:t>
            </a:r>
            <a:endParaRPr b="0" i="0" sz="32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2019-10-14T14:38:04Z</dcterms:created>
  <dc:creator>Said Alfonso Mejía Manrique</dc:creator>
</cp:coreProperties>
</file>